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722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20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144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596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8758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782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1352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377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007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324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810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2F81E-B917-4174-918B-D81CC8CFB2E2}" type="datetimeFigureOut">
              <a:rPr lang="ko-KR" altLang="en-US" smtClean="0"/>
              <a:t>2019-11-03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998C9-2C06-4088-BEBE-35C6366B9A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017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2"/>
          <p:cNvSpPr/>
          <p:nvPr/>
        </p:nvSpPr>
        <p:spPr>
          <a:xfrm>
            <a:off x="6829666" y="0"/>
            <a:ext cx="2287225" cy="13742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Spirit</a:t>
            </a:r>
          </a:p>
          <a:p>
            <a:pPr algn="ctr"/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Conquer the Space!</a:t>
            </a:r>
          </a:p>
          <a:p>
            <a:pPr algn="ctr"/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우주 정복</a:t>
            </a:r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179512" y="1556792"/>
            <a:ext cx="2274702" cy="13742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Mission</a:t>
            </a:r>
          </a:p>
          <a:p>
            <a:pPr algn="ctr"/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즐거움으로 연결된 </a:t>
            </a:r>
            <a:endParaRPr lang="en-US" altLang="ko-KR" sz="1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새로운 세상을 만드는 것</a:t>
            </a:r>
            <a:endParaRPr lang="ko-KR" altLang="en-US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280262" y="0"/>
            <a:ext cx="2274702" cy="13742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Format</a:t>
            </a:r>
          </a:p>
          <a:p>
            <a:pPr algn="ctr"/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작고</a:t>
            </a:r>
            <a:r>
              <a:rPr lang="en-US" altLang="ko-KR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강하고</a:t>
            </a:r>
            <a:r>
              <a:rPr lang="en-US" altLang="ko-KR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알찬 기업</a:t>
            </a:r>
            <a:endParaRPr lang="en-US" altLang="ko-KR" sz="1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4554964" y="0"/>
            <a:ext cx="2274702" cy="1374232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Core Value</a:t>
            </a:r>
          </a:p>
          <a:p>
            <a:pPr algn="ctr"/>
            <a:endParaRPr lang="en-US" altLang="ko-KR" sz="1400" b="1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진지함</a:t>
            </a:r>
            <a:r>
              <a:rPr lang="en-US" altLang="ko-KR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헌신</a:t>
            </a:r>
            <a:r>
              <a:rPr lang="en-US" altLang="ko-KR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400" b="1" dirty="0" smtClean="0">
                <a:latin typeface="나눔고딕" panose="020D0604000000000000" pitchFamily="50" charset="-127"/>
                <a:ea typeface="나눔고딕" panose="020D0604000000000000" pitchFamily="50" charset="-127"/>
              </a:rPr>
              <a:t>감동</a:t>
            </a:r>
            <a:endParaRPr lang="en-US" altLang="ko-KR" sz="1400" b="1" dirty="0" smtClean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489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696"/>
            <a:ext cx="8656284" cy="486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5230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8341" cy="5157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733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424370" cy="53012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0803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0515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958" y="548680"/>
            <a:ext cx="9217023" cy="51845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41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126" y="620688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421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672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7556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040327" cy="5085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2481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55897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40801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68341" cy="5157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8384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52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28</Words>
  <Application>Microsoft Office PowerPoint</Application>
  <PresentationFormat>화면 슬라이드 쇼(4:3)</PresentationFormat>
  <Paragraphs>14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Top</dc:creator>
  <cp:lastModifiedBy>Top</cp:lastModifiedBy>
  <cp:revision>6</cp:revision>
  <dcterms:created xsi:type="dcterms:W3CDTF">2019-11-03T12:12:33Z</dcterms:created>
  <dcterms:modified xsi:type="dcterms:W3CDTF">2019-11-03T14:55:17Z</dcterms:modified>
</cp:coreProperties>
</file>

<file path=docProps/thumbnail.jpeg>
</file>